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6794500" cy="9931400"/>
  <p:defaultTextStyle>
    <a:defPPr>
      <a:defRPr lang="da-DK"/>
    </a:defPPr>
    <a:lvl1pPr marL="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480"/>
    <a:srgbClr val="21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8" d="100"/>
          <a:sy n="38" d="100"/>
        </p:scale>
        <p:origin x="1830" y="-5028"/>
      </p:cViewPr>
      <p:guideLst>
        <p:guide orient="horz" pos="13472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802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Lund" userId="0da98170-fa17-42c3-bde0-77ada12189ff" providerId="ADAL" clId="{FB5F4963-BF1E-43E5-B630-33B192001479}"/>
    <pc:docChg chg="modSld modMainMaster">
      <pc:chgData name="Erik Lund" userId="0da98170-fa17-42c3-bde0-77ada12189ff" providerId="ADAL" clId="{FB5F4963-BF1E-43E5-B630-33B192001479}" dt="2023-02-16T14:17:09.659" v="7" actId="20577"/>
      <pc:docMkLst>
        <pc:docMk/>
      </pc:docMkLst>
      <pc:sldChg chg="modSp mod">
        <pc:chgData name="Erik Lund" userId="0da98170-fa17-42c3-bde0-77ada12189ff" providerId="ADAL" clId="{FB5F4963-BF1E-43E5-B630-33B192001479}" dt="2023-02-16T14:17:09.659" v="7" actId="20577"/>
        <pc:sldMkLst>
          <pc:docMk/>
          <pc:sldMk cId="748321491" sldId="256"/>
        </pc:sldMkLst>
        <pc:spChg chg="mod">
          <ac:chgData name="Erik Lund" userId="0da98170-fa17-42c3-bde0-77ada12189ff" providerId="ADAL" clId="{FB5F4963-BF1E-43E5-B630-33B192001479}" dt="2023-02-16T14:16:46.349" v="5" actId="20577"/>
          <ac:spMkLst>
            <pc:docMk/>
            <pc:sldMk cId="748321491" sldId="256"/>
            <ac:spMk id="3" creationId="{00000000-0000-0000-0000-000000000000}"/>
          </ac:spMkLst>
        </pc:spChg>
        <pc:spChg chg="mod">
          <ac:chgData name="Erik Lund" userId="0da98170-fa17-42c3-bde0-77ada12189ff" providerId="ADAL" clId="{FB5F4963-BF1E-43E5-B630-33B192001479}" dt="2023-02-16T14:17:09.659" v="7" actId="20577"/>
          <ac:spMkLst>
            <pc:docMk/>
            <pc:sldMk cId="748321491" sldId="256"/>
            <ac:spMk id="23" creationId="{00000000-0000-0000-0000-000000000000}"/>
          </ac:spMkLst>
        </pc:spChg>
      </pc:sldChg>
      <pc:sldMasterChg chg="modSldLayout">
        <pc:chgData name="Erik Lund" userId="0da98170-fa17-42c3-bde0-77ada12189ff" providerId="ADAL" clId="{FB5F4963-BF1E-43E5-B630-33B192001479}" dt="2023-02-16T13:19:41.331" v="3" actId="14100"/>
        <pc:sldMasterMkLst>
          <pc:docMk/>
          <pc:sldMasterMk cId="4294331779" sldId="2147483648"/>
        </pc:sldMasterMkLst>
        <pc:sldLayoutChg chg="modSp mod">
          <pc:chgData name="Erik Lund" userId="0da98170-fa17-42c3-bde0-77ada12189ff" providerId="ADAL" clId="{FB5F4963-BF1E-43E5-B630-33B192001479}" dt="2023-02-16T13:19:41.331" v="3" actId="14100"/>
          <pc:sldLayoutMkLst>
            <pc:docMk/>
            <pc:sldMasterMk cId="4294331779" sldId="2147483648"/>
            <pc:sldLayoutMk cId="1898457724" sldId="2147483649"/>
          </pc:sldLayoutMkLst>
          <pc:spChg chg="mod">
            <ac:chgData name="Erik Lund" userId="0da98170-fa17-42c3-bde0-77ada12189ff" providerId="ADAL" clId="{FB5F4963-BF1E-43E5-B630-33B192001479}" dt="2023-02-16T13:19:41.331" v="3" actId="14100"/>
            <ac:spMkLst>
              <pc:docMk/>
              <pc:sldMasterMk cId="4294331779" sldId="2147483648"/>
              <pc:sldLayoutMk cId="1898457724" sldId="2147483649"/>
              <ac:spMk id="10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4A2AD-373A-42CC-A1B2-76A513422759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4538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BAC8C-7634-4041-95CB-B28FDE7868C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69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9"/>
          <a:stretch/>
        </p:blipFill>
        <p:spPr>
          <a:xfrm>
            <a:off x="10131628" y="10081544"/>
            <a:ext cx="19754814" cy="2814998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096768"/>
            <a:ext cx="30243463" cy="0"/>
          </a:xfrm>
          <a:prstGeom prst="line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" y="39603600"/>
            <a:ext cx="30243463" cy="0"/>
          </a:xfrm>
          <a:prstGeom prst="line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464547" y="40108880"/>
            <a:ext cx="23710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172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Arial" pitchFamily="34" charset="0"/>
                <a:cs typeface="Arial" pitchFamily="34" charset="0"/>
              </a:rPr>
              <a:t>Department of Materials and </a:t>
            </a:r>
            <a:r>
              <a:rPr lang="da-DK" sz="4000" dirty="0" err="1">
                <a:latin typeface="Arial" pitchFamily="34" charset="0"/>
                <a:cs typeface="Arial" pitchFamily="34" charset="0"/>
              </a:rPr>
              <a:t>Production</a:t>
            </a:r>
            <a:endParaRPr lang="da-DK" sz="40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172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Arial" pitchFamily="34" charset="0"/>
                <a:cs typeface="Arial" pitchFamily="34" charset="0"/>
              </a:rPr>
              <a:t>www.mp.aau.dk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3" y="39744084"/>
            <a:ext cx="3168403" cy="22354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52379" y="1149910"/>
            <a:ext cx="2402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72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Arial" pitchFamily="34" charset="0"/>
                <a:cs typeface="Arial" pitchFamily="34" charset="0"/>
              </a:rPr>
              <a:t>11</a:t>
            </a:r>
            <a:r>
              <a:rPr lang="en-US" sz="54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Student Symposium on Mechanical and Manufacturing</a:t>
            </a:r>
            <a:r>
              <a:rPr lang="en-US" sz="5400" baseline="0" dirty="0">
                <a:latin typeface="Arial" pitchFamily="34" charset="0"/>
                <a:cs typeface="Arial" pitchFamily="34" charset="0"/>
              </a:rPr>
              <a:t> Engineering,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2023</a:t>
            </a:r>
            <a:endParaRPr lang="da-DK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435" y="40108880"/>
            <a:ext cx="8229037" cy="18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196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6511" y="1712931"/>
            <a:ext cx="6804779" cy="364961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173" y="1712931"/>
            <a:ext cx="19910280" cy="364961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36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89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26" y="27486001"/>
            <a:ext cx="25706944" cy="849531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26" y="18129281"/>
            <a:ext cx="25706944" cy="935672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14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7229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584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459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22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173" y="9980510"/>
            <a:ext cx="13357529" cy="28228598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3761" y="9980510"/>
            <a:ext cx="13357529" cy="28228598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07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5" y="9574556"/>
            <a:ext cx="13362780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5" y="13564774"/>
            <a:ext cx="13362780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62" y="9574556"/>
            <a:ext cx="13368031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62" y="13564774"/>
            <a:ext cx="13368031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4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5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0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5" y="1703022"/>
            <a:ext cx="9949892" cy="724774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3" y="1703027"/>
            <a:ext cx="16906937" cy="36506083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75" y="8950776"/>
            <a:ext cx="9949892" cy="2925833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89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929" y="29941522"/>
            <a:ext cx="18146078" cy="353476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929" y="3821901"/>
            <a:ext cx="18146078" cy="25664160"/>
          </a:xfrm>
        </p:spPr>
        <p:txBody>
          <a:bodyPr/>
          <a:lstStyle>
            <a:lvl1pPr marL="0" indent="0">
              <a:buNone/>
              <a:defRPr sz="14700"/>
            </a:lvl1pPr>
            <a:lvl2pPr marL="2086149" indent="0">
              <a:buNone/>
              <a:defRPr sz="12700"/>
            </a:lvl2pPr>
            <a:lvl3pPr marL="4172297" indent="0">
              <a:buNone/>
              <a:defRPr sz="11100"/>
            </a:lvl3pPr>
            <a:lvl4pPr marL="6258446" indent="0">
              <a:buNone/>
              <a:defRPr sz="9100"/>
            </a:lvl4pPr>
            <a:lvl5pPr marL="8344595" indent="0">
              <a:buNone/>
              <a:defRPr sz="9100"/>
            </a:lvl5pPr>
            <a:lvl6pPr marL="10430744" indent="0">
              <a:buNone/>
              <a:defRPr sz="9100"/>
            </a:lvl6pPr>
            <a:lvl7pPr marL="12516892" indent="0">
              <a:buNone/>
              <a:defRPr sz="9100"/>
            </a:lvl7pPr>
            <a:lvl8pPr marL="14603041" indent="0">
              <a:buNone/>
              <a:defRPr sz="9100"/>
            </a:lvl8pPr>
            <a:lvl9pPr marL="16689190" indent="0">
              <a:buNone/>
              <a:defRPr sz="91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929" y="33476288"/>
            <a:ext cx="18146078" cy="501995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2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173" y="1712929"/>
            <a:ext cx="27219117" cy="7128933"/>
          </a:xfrm>
          <a:prstGeom prst="rect">
            <a:avLst/>
          </a:prstGeom>
        </p:spPr>
        <p:txBody>
          <a:bodyPr vert="horz" lIns="417230" tIns="208615" rIns="417230" bIns="2086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9980510"/>
            <a:ext cx="27219117" cy="28228598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173" y="39644793"/>
            <a:ext cx="7056808" cy="2277299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F461-A25C-43F3-9F00-8B38E9D2D3A4}" type="datetimeFigureOut">
              <a:rPr lang="da-DK" smtClean="0"/>
              <a:t>16-02-2023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3183" y="39644793"/>
            <a:ext cx="9577097" cy="2277299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482" y="39644793"/>
            <a:ext cx="7056808" cy="2277299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9723-33C8-42C7-862F-43E4D3B5DCF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331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297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4612" indent="-1564612" algn="l" defTabSz="4172297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992" indent="-1303843" algn="l" defTabSz="4172297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5372" indent="-1043074" algn="l" defTabSz="4172297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1521" indent="-1043074" algn="l" defTabSz="4172297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7669" indent="-1043074" algn="l" defTabSz="4172297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3818" indent="-1043074" algn="l" defTabSz="417229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967" indent="-1043074" algn="l" defTabSz="417229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6116" indent="-1043074" algn="l" defTabSz="417229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264" indent="-1043074" algn="l" defTabSz="417229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49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297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446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595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744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892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3041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19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537" y="3511830"/>
            <a:ext cx="27291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latin typeface="Arial" pitchFamily="34" charset="0"/>
                <a:cs typeface="Arial" pitchFamily="34" charset="0"/>
              </a:rPr>
              <a:t>Title of the Presentation</a:t>
            </a:r>
          </a:p>
          <a:p>
            <a:pPr algn="ctr"/>
            <a:endParaRPr lang="da-DK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380114" y="6091213"/>
            <a:ext cx="27687587" cy="19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6908" tIns="208459" rIns="416908" bIns="208459">
            <a:spAutoFit/>
          </a:bodyPr>
          <a:lstStyle>
            <a:lvl1pPr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1pPr>
            <a:lvl2pPr marL="742950" indent="-28575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2pPr>
            <a:lvl3pPr marL="11430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3pPr>
            <a:lvl4pPr marL="16002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4pPr>
            <a:lvl5pPr marL="20574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5pPr>
            <a:lvl6pPr marL="25146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6pPr>
            <a:lvl7pPr marL="29718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7pPr>
            <a:lvl8pPr marL="34290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8pPr>
            <a:lvl9pPr marL="38862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9pPr>
          </a:lstStyle>
          <a:p>
            <a:pPr marL="914400" indent="-914400" algn="ctr" eaLnBrk="1" hangingPunct="1">
              <a:buAutoNum type="alphaUcPeriod"/>
            </a:pPr>
            <a:r>
              <a:rPr lang="en-GB" sz="5000" dirty="0">
                <a:solidFill>
                  <a:schemeClr val="tx1"/>
                </a:solidFill>
              </a:rPr>
              <a:t>Jensen, B. Andersen, C. Hansen and D. Pedersen</a:t>
            </a:r>
          </a:p>
          <a:p>
            <a:pPr algn="ctr" eaLnBrk="1" hangingPunct="1"/>
            <a:r>
              <a:rPr lang="en-GB" sz="5000" dirty="0">
                <a:solidFill>
                  <a:schemeClr val="tx1"/>
                </a:solidFill>
              </a:rPr>
              <a:t>Department of Materials and Production, Aalborg University, DK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307537" y="8569376"/>
            <a:ext cx="13238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6908" tIns="208459" rIns="416908" bIns="208459">
            <a:spAutoFit/>
          </a:bodyPr>
          <a:lstStyle>
            <a:lvl1pPr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1pPr>
            <a:lvl2pPr marL="742950" indent="-28575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2pPr>
            <a:lvl3pPr marL="11430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3pPr>
            <a:lvl4pPr marL="16002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4pPr>
            <a:lvl5pPr marL="20574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5pPr>
            <a:lvl6pPr marL="25146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6pPr>
            <a:lvl7pPr marL="29718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7pPr>
            <a:lvl8pPr marL="34290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8pPr>
            <a:lvl9pPr marL="38862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b="1" dirty="0">
                <a:solidFill>
                  <a:srgbClr val="94A1AE"/>
                </a:solidFill>
              </a:rPr>
              <a:t>1. Title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323412" y="9736188"/>
            <a:ext cx="13244512" cy="8567738"/>
            <a:chOff x="1274763" y="9363100"/>
            <a:chExt cx="13244512" cy="10223500"/>
          </a:xfrm>
          <a:solidFill>
            <a:schemeClr val="tx1"/>
          </a:solidFill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1274763" y="9363100"/>
              <a:ext cx="13238162" cy="1022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7499" tIns="73750" rIns="147499" bIns="73750" anchor="ctr"/>
            <a:lstStyle/>
            <a:p>
              <a:endParaRPr lang="da-DK"/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1287463" y="9456144"/>
              <a:ext cx="13231812" cy="28527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6908" tIns="208459" rIns="416908" bIns="208459">
              <a:spAutoFit/>
            </a:bodyPr>
            <a:lstStyle>
              <a:lvl1pPr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1pPr>
              <a:lvl2pPr marL="742950" indent="-28575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2pPr>
              <a:lvl3pPr marL="11430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3pPr>
              <a:lvl4pPr marL="16002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4pPr>
              <a:lvl5pPr marL="20574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5pPr>
              <a:lvl6pPr marL="25146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6pPr>
              <a:lvl7pPr marL="29718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7pPr>
              <a:lvl8pPr marL="34290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8pPr>
              <a:lvl9pPr marL="38862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dirty="0"/>
                <a:t>The title of the poster presentation should be in boldface 80 </a:t>
              </a:r>
              <a:r>
                <a:rPr lang="en-GB" sz="3200" dirty="0" err="1"/>
                <a:t>pt</a:t>
              </a:r>
              <a:r>
                <a:rPr lang="en-GB" sz="3200" dirty="0"/>
                <a:t> Arial .</a:t>
              </a:r>
            </a:p>
            <a:p>
              <a:pPr eaLnBrk="1" hangingPunct="1"/>
              <a:r>
                <a:rPr lang="en-GB" sz="3200" dirty="0"/>
                <a:t>Capitalize the first word and all other words, except for closed-class words. Text colour is white.</a:t>
              </a:r>
            </a:p>
            <a:p>
              <a:pPr eaLnBrk="1" hangingPunct="1"/>
              <a:r>
                <a:rPr lang="en-GB" sz="3200" dirty="0"/>
                <a:t>The title should be no more than two lines.</a:t>
              </a:r>
            </a:p>
          </p:txBody>
        </p:sp>
      </p:grp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5807314" y="8569376"/>
            <a:ext cx="13238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6908" tIns="208459" rIns="416908" bIns="208459">
            <a:spAutoFit/>
          </a:bodyPr>
          <a:lstStyle>
            <a:lvl1pPr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1pPr>
            <a:lvl2pPr marL="742950" indent="-28575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2pPr>
            <a:lvl3pPr marL="11430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3pPr>
            <a:lvl4pPr marL="16002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4pPr>
            <a:lvl5pPr marL="20574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5pPr>
            <a:lvl6pPr marL="25146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6pPr>
            <a:lvl7pPr marL="29718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7pPr>
            <a:lvl8pPr marL="34290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8pPr>
            <a:lvl9pPr marL="38862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b="1" dirty="0">
                <a:solidFill>
                  <a:srgbClr val="94A1AE"/>
                </a:solidFill>
              </a:rPr>
              <a:t>3. Text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5823189" y="9736188"/>
            <a:ext cx="13244512" cy="13943016"/>
            <a:chOff x="1274763" y="9363100"/>
            <a:chExt cx="13244512" cy="10223500"/>
          </a:xfrm>
          <a:solidFill>
            <a:schemeClr val="tx1"/>
          </a:solidFill>
        </p:grpSpPr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1274763" y="9363100"/>
              <a:ext cx="13238162" cy="1022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7499" tIns="73750" rIns="147499" bIns="73750" anchor="ctr"/>
            <a:lstStyle/>
            <a:p>
              <a:endParaRPr lang="da-DK"/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1287463" y="9456144"/>
              <a:ext cx="13231812" cy="1752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6908" tIns="208459" rIns="416908" bIns="208459">
              <a:spAutoFit/>
            </a:bodyPr>
            <a:lstStyle>
              <a:lvl1pPr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1pPr>
              <a:lvl2pPr marL="742950" indent="-28575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2pPr>
              <a:lvl3pPr marL="11430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3pPr>
              <a:lvl4pPr marL="16002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4pPr>
              <a:lvl5pPr marL="20574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5pPr>
              <a:lvl6pPr marL="25146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6pPr>
              <a:lvl7pPr marL="29718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7pPr>
              <a:lvl8pPr marL="34290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8pPr>
              <a:lvl9pPr marL="38862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dirty="0"/>
                <a:t>Headings should be  57 </a:t>
              </a:r>
              <a:r>
                <a:rPr lang="en-GB" sz="3200" dirty="0" err="1"/>
                <a:t>pt</a:t>
              </a:r>
              <a:r>
                <a:rPr lang="en-GB" sz="3200" dirty="0"/>
                <a:t> </a:t>
              </a:r>
              <a:r>
                <a:rPr lang="en-GB" sz="3200" dirty="0" err="1"/>
                <a:t>arial</a:t>
              </a:r>
              <a:r>
                <a:rPr lang="en-GB" sz="3200" dirty="0"/>
                <a:t> an boldface and the colour should be RGB: 148, 161, 174</a:t>
              </a:r>
            </a:p>
            <a:p>
              <a:pPr eaLnBrk="1" hangingPunct="1"/>
              <a:r>
                <a:rPr lang="en-GB" sz="3200" dirty="0"/>
                <a:t>Text on the poster should be in 32 </a:t>
              </a:r>
              <a:r>
                <a:rPr lang="en-GB" sz="3200" dirty="0" err="1"/>
                <a:t>pt</a:t>
              </a:r>
              <a:r>
                <a:rPr lang="en-GB" sz="3200" dirty="0"/>
                <a:t> </a:t>
              </a:r>
              <a:r>
                <a:rPr lang="en-GB" sz="3200" dirty="0" err="1"/>
                <a:t>arial</a:t>
              </a:r>
              <a:endParaRPr lang="en-GB" sz="3200" dirty="0"/>
            </a:p>
            <a:p>
              <a:pPr eaLnBrk="1" hangingPunct="1"/>
              <a:r>
                <a:rPr lang="en-GB" sz="3200" dirty="0"/>
                <a:t>The text colour should be RGB: 51, 102, 153</a:t>
              </a:r>
            </a:p>
          </p:txBody>
        </p:sp>
      </p:grp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332937" y="18657470"/>
            <a:ext cx="13238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6908" tIns="208459" rIns="416908" bIns="208459">
            <a:spAutoFit/>
          </a:bodyPr>
          <a:lstStyle>
            <a:lvl1pPr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1pPr>
            <a:lvl2pPr marL="742950" indent="-28575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2pPr>
            <a:lvl3pPr marL="11430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3pPr>
            <a:lvl4pPr marL="16002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4pPr>
            <a:lvl5pPr marL="20574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5pPr>
            <a:lvl6pPr marL="25146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6pPr>
            <a:lvl7pPr marL="29718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7pPr>
            <a:lvl8pPr marL="34290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8pPr>
            <a:lvl9pPr marL="38862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b="1" dirty="0">
                <a:solidFill>
                  <a:srgbClr val="94A1AE"/>
                </a:solidFill>
              </a:rPr>
              <a:t>2. Authors</a:t>
            </a:r>
          </a:p>
        </p:txBody>
      </p: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1348812" y="19824282"/>
            <a:ext cx="13244512" cy="19204478"/>
            <a:chOff x="1274763" y="9363100"/>
            <a:chExt cx="13244512" cy="10223500"/>
          </a:xfrm>
          <a:solidFill>
            <a:schemeClr val="tx1"/>
          </a:solidFill>
        </p:grpSpPr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274763" y="9363100"/>
              <a:ext cx="13238162" cy="1022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7499" tIns="73750" rIns="147499" bIns="73750" anchor="ctr"/>
            <a:lstStyle/>
            <a:p>
              <a:endParaRPr lang="da-DK"/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1287463" y="9456144"/>
              <a:ext cx="13231812" cy="98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6908" tIns="208459" rIns="416908" bIns="208459">
              <a:spAutoFit/>
            </a:bodyPr>
            <a:lstStyle>
              <a:lvl1pPr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1pPr>
              <a:lvl2pPr marL="742950" indent="-28575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2pPr>
              <a:lvl3pPr marL="11430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3pPr>
              <a:lvl4pPr marL="16002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4pPr>
              <a:lvl5pPr marL="20574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5pPr>
              <a:lvl6pPr marL="25146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6pPr>
              <a:lvl7pPr marL="29718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7pPr>
              <a:lvl8pPr marL="34290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8pPr>
              <a:lvl9pPr marL="38862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dirty="0"/>
                <a:t>The list of authors should be written in 50 </a:t>
              </a:r>
              <a:r>
                <a:rPr lang="en-GB" sz="3200" dirty="0" err="1"/>
                <a:t>pt</a:t>
              </a:r>
              <a:r>
                <a:rPr lang="en-GB" sz="3200" dirty="0"/>
                <a:t> </a:t>
              </a:r>
              <a:r>
                <a:rPr lang="en-GB" sz="3200" dirty="0" err="1"/>
                <a:t>arial</a:t>
              </a:r>
              <a:r>
                <a:rPr lang="en-GB" sz="3200" dirty="0"/>
                <a:t> with the author’s initials followed by surname. The same is the case for affiliation.</a:t>
              </a:r>
            </a:p>
            <a:p>
              <a:pPr eaLnBrk="1" hangingPunct="1"/>
              <a:r>
                <a:rPr lang="en-GB" sz="3200" dirty="0"/>
                <a:t>Text colour is white.</a:t>
              </a:r>
            </a:p>
          </p:txBody>
        </p:sp>
      </p:grp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5849387" y="23807274"/>
            <a:ext cx="13238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6908" tIns="208459" rIns="416908" bIns="208459">
            <a:spAutoFit/>
          </a:bodyPr>
          <a:lstStyle>
            <a:lvl1pPr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1pPr>
            <a:lvl2pPr marL="742950" indent="-28575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2pPr>
            <a:lvl3pPr marL="11430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3pPr>
            <a:lvl4pPr marL="16002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4pPr>
            <a:lvl5pPr marL="20574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5pPr>
            <a:lvl6pPr marL="25146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6pPr>
            <a:lvl7pPr marL="29718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7pPr>
            <a:lvl8pPr marL="34290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8pPr>
            <a:lvl9pPr marL="38862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b="1" dirty="0">
                <a:solidFill>
                  <a:srgbClr val="94A1AE"/>
                </a:solidFill>
              </a:rPr>
              <a:t>4. Conclusions</a:t>
            </a: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15865262" y="24974086"/>
            <a:ext cx="13244512" cy="11257693"/>
            <a:chOff x="1274763" y="9363100"/>
            <a:chExt cx="13244512" cy="10223500"/>
          </a:xfrm>
          <a:solidFill>
            <a:schemeClr val="tx1"/>
          </a:solidFill>
        </p:grpSpPr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1274763" y="9363100"/>
              <a:ext cx="13238162" cy="1022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7499" tIns="73750" rIns="147499" bIns="73750" anchor="ctr"/>
            <a:lstStyle/>
            <a:p>
              <a:endParaRPr lang="da-DK"/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287463" y="9456144"/>
              <a:ext cx="13231812" cy="13919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6908" tIns="208459" rIns="416908" bIns="208459">
              <a:spAutoFit/>
            </a:bodyPr>
            <a:lstStyle>
              <a:lvl1pPr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1pPr>
              <a:lvl2pPr marL="742950" indent="-28575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2pPr>
              <a:lvl3pPr marL="11430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3pPr>
              <a:lvl4pPr marL="16002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4pPr>
              <a:lvl5pPr marL="20574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5pPr>
              <a:lvl6pPr marL="25146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6pPr>
              <a:lvl7pPr marL="29718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7pPr>
              <a:lvl8pPr marL="34290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8pPr>
              <a:lvl9pPr marL="38862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dirty="0"/>
                <a:t>The height of the text boxes may be changed and more text boxes added. The width may not be changed and they should be placed beneath one another.</a:t>
              </a:r>
            </a:p>
          </p:txBody>
        </p:sp>
      </p:grp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15835889" y="36231779"/>
            <a:ext cx="13238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6908" tIns="208459" rIns="416908" bIns="208459">
            <a:spAutoFit/>
          </a:bodyPr>
          <a:lstStyle>
            <a:lvl1pPr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1pPr>
            <a:lvl2pPr marL="742950" indent="-28575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2pPr>
            <a:lvl3pPr marL="11430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3pPr>
            <a:lvl4pPr marL="16002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4pPr>
            <a:lvl5pPr marL="2057400" indent="-228600" defTabSz="4168775" eaLnBrk="0" hangingPunct="0">
              <a:defRPr sz="4400">
                <a:solidFill>
                  <a:srgbClr val="336699"/>
                </a:solidFill>
                <a:latin typeface="Arial" charset="0"/>
              </a:defRPr>
            </a:lvl5pPr>
            <a:lvl6pPr marL="25146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6pPr>
            <a:lvl7pPr marL="29718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7pPr>
            <a:lvl8pPr marL="34290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8pPr>
            <a:lvl9pPr marL="3886200" indent="-228600" defTabSz="4168775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rgbClr val="3366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b="1" dirty="0">
                <a:solidFill>
                  <a:srgbClr val="94A1AE"/>
                </a:solidFill>
              </a:rPr>
              <a:t>Acknowledgement</a:t>
            </a:r>
          </a:p>
        </p:txBody>
      </p: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15874030" y="37530354"/>
            <a:ext cx="13244512" cy="1498406"/>
            <a:chOff x="1274763" y="9363100"/>
            <a:chExt cx="13244512" cy="10223500"/>
          </a:xfrm>
          <a:solidFill>
            <a:schemeClr val="tx1"/>
          </a:solidFill>
        </p:grpSpPr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1274763" y="9363100"/>
              <a:ext cx="13238162" cy="1022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7499" tIns="73750" rIns="147499" bIns="73750" anchor="ctr"/>
            <a:lstStyle/>
            <a:p>
              <a:endParaRPr lang="da-DK"/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1287463" y="9456144"/>
              <a:ext cx="13231812" cy="9592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6908" tIns="208459" rIns="416908" bIns="208459">
              <a:spAutoFit/>
            </a:bodyPr>
            <a:lstStyle>
              <a:lvl1pPr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1pPr>
              <a:lvl2pPr marL="742950" indent="-28575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2pPr>
              <a:lvl3pPr marL="11430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3pPr>
              <a:lvl4pPr marL="16002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4pPr>
              <a:lvl5pPr marL="2057400" indent="-228600" defTabSz="4168775" eaLnBrk="0" hangingPunct="0">
                <a:defRPr sz="4400">
                  <a:solidFill>
                    <a:srgbClr val="336699"/>
                  </a:solidFill>
                  <a:latin typeface="Arial" charset="0"/>
                </a:defRPr>
              </a:lvl5pPr>
              <a:lvl6pPr marL="25146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6pPr>
              <a:lvl7pPr marL="29718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7pPr>
              <a:lvl8pPr marL="34290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8pPr>
              <a:lvl9pPr marL="3886200" indent="-228600" defTabSz="4168775" eaLnBrk="0" fontAlgn="base" hangingPunct="0">
                <a:spcBef>
                  <a:spcPct val="20000"/>
                </a:spcBef>
                <a:spcAft>
                  <a:spcPct val="0"/>
                </a:spcAft>
                <a:defRPr sz="4400">
                  <a:solidFill>
                    <a:srgbClr val="3366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dirty="0"/>
                <a:t>The authors of this work gratefully acknowledge </a:t>
              </a:r>
              <a:r>
                <a:rPr lang="en-GB" sz="3200" dirty="0" err="1"/>
                <a:t>Grundfos</a:t>
              </a:r>
              <a:r>
                <a:rPr lang="en-GB" sz="3200" dirty="0"/>
                <a:t> for sponsoring </a:t>
              </a:r>
              <a:r>
                <a:rPr lang="en-GB" sz="3200"/>
                <a:t>the 11</a:t>
              </a:r>
              <a:r>
                <a:rPr lang="en-GB" sz="3200" baseline="30000"/>
                <a:t>th</a:t>
              </a:r>
              <a:r>
                <a:rPr lang="en-GB" sz="3200"/>
                <a:t> </a:t>
              </a:r>
              <a:r>
                <a:rPr lang="en-GB" sz="3200" dirty="0" err="1"/>
                <a:t>MechMan</a:t>
              </a:r>
              <a:r>
                <a:rPr lang="en-GB" sz="3200" dirty="0"/>
                <a:t> Symposium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321491"/>
      </p:ext>
    </p:extLst>
  </p:cSld>
  <p:clrMapOvr>
    <a:masterClrMapping/>
  </p:clrMapOvr>
</p:sld>
</file>

<file path=ppt/theme/theme1.xml><?xml version="1.0" encoding="utf-8"?>
<a:theme xmlns:a="http://schemas.openxmlformats.org/drawingml/2006/main" name="Mech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MechMan</Template>
  <TotalTime>196</TotalTime>
  <Words>201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MechMan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 Chr. M. Rauhe</dc:creator>
  <cp:lastModifiedBy>Erik Lund</cp:lastModifiedBy>
  <cp:revision>17</cp:revision>
  <cp:lastPrinted>2018-04-24T11:32:32Z</cp:lastPrinted>
  <dcterms:created xsi:type="dcterms:W3CDTF">2014-04-24T11:11:57Z</dcterms:created>
  <dcterms:modified xsi:type="dcterms:W3CDTF">2023-02-16T14:17:10Z</dcterms:modified>
</cp:coreProperties>
</file>